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567" r:id="rId3"/>
    <p:sldId id="570" r:id="rId4"/>
    <p:sldId id="571" r:id="rId5"/>
    <p:sldId id="572" r:id="rId6"/>
    <p:sldId id="573" r:id="rId7"/>
    <p:sldId id="305" r:id="rId8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62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2024/5/22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2024. 05. 22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2024/5/22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zh-TW" altLang="en-US" sz="2400" b="0">
                <a:cs typeface="Times New Roman" panose="02020603050405020304" pitchFamily="18" charset="0"/>
              </a:rPr>
              <a:t>麥克風支架</a:t>
            </a:r>
            <a:endParaRPr lang="en-US" altLang="zh-TW" sz="2400" b="0">
              <a:cs typeface="Times New Roman" panose="02020603050405020304" pitchFamily="18" charset="0"/>
            </a:endParaRPr>
          </a:p>
          <a:p>
            <a:r>
              <a:rPr lang="zh-TW" altLang="en-US" sz="2400" b="0">
                <a:cs typeface="Times New Roman" panose="02020603050405020304" pitchFamily="18" charset="0"/>
              </a:rPr>
              <a:t>麥克風固定件</a:t>
            </a:r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zh-TW" altLang="en-US" sz="2800">
                <a:cs typeface="Times New Roman" panose="02020603050405020304" pitchFamily="18" charset="0"/>
              </a:rPr>
              <a:t>麥克風支架</a:t>
            </a:r>
            <a:endParaRPr lang="en-US" altLang="zh-TW" sz="2800">
              <a:cs typeface="Times New Roman" panose="02020603050405020304" pitchFamily="18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2024/5/22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9DCFCC5-9D55-48B4-9AE7-2A2760AAAA35}"/>
              </a:ext>
            </a:extLst>
          </p:cNvPr>
          <p:cNvCxnSpPr>
            <a:cxnSpLocks/>
          </p:cNvCxnSpPr>
          <p:nvPr/>
        </p:nvCxnSpPr>
        <p:spPr>
          <a:xfrm>
            <a:off x="3317080" y="2317382"/>
            <a:ext cx="0" cy="19967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177C59B8-CBCE-4004-AFBF-5E36D8F4B955}"/>
              </a:ext>
            </a:extLst>
          </p:cNvPr>
          <p:cNvCxnSpPr>
            <a:cxnSpLocks/>
          </p:cNvCxnSpPr>
          <p:nvPr/>
        </p:nvCxnSpPr>
        <p:spPr>
          <a:xfrm>
            <a:off x="3317080" y="2368761"/>
            <a:ext cx="1887734" cy="13660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1ACB2B6-E872-4991-BB86-F0EB6C8D28BF}"/>
              </a:ext>
            </a:extLst>
          </p:cNvPr>
          <p:cNvCxnSpPr>
            <a:cxnSpLocks/>
          </p:cNvCxnSpPr>
          <p:nvPr/>
        </p:nvCxnSpPr>
        <p:spPr>
          <a:xfrm flipH="1">
            <a:off x="5191211" y="4523895"/>
            <a:ext cx="2686956" cy="123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21BD3E2-A4E0-4A7B-A8CD-F8D9A0313558}"/>
              </a:ext>
            </a:extLst>
          </p:cNvPr>
          <p:cNvCxnSpPr>
            <a:cxnSpLocks/>
          </p:cNvCxnSpPr>
          <p:nvPr/>
        </p:nvCxnSpPr>
        <p:spPr>
          <a:xfrm>
            <a:off x="3282870" y="4302560"/>
            <a:ext cx="1921944" cy="14289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33CC2CD-012E-4FED-9513-A00CEB9A8F52}"/>
              </a:ext>
            </a:extLst>
          </p:cNvPr>
          <p:cNvCxnSpPr>
            <a:cxnSpLocks/>
          </p:cNvCxnSpPr>
          <p:nvPr/>
        </p:nvCxnSpPr>
        <p:spPr>
          <a:xfrm>
            <a:off x="5204814" y="3734770"/>
            <a:ext cx="0" cy="19967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53F2042-756E-405A-8604-8E38DE590672}"/>
              </a:ext>
            </a:extLst>
          </p:cNvPr>
          <p:cNvCxnSpPr>
            <a:cxnSpLocks/>
          </p:cNvCxnSpPr>
          <p:nvPr/>
        </p:nvCxnSpPr>
        <p:spPr>
          <a:xfrm>
            <a:off x="6075672" y="1001825"/>
            <a:ext cx="1825042" cy="14401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2BF07A03-7FCD-4BC8-BC35-E8540A7F3D41}"/>
              </a:ext>
            </a:extLst>
          </p:cNvPr>
          <p:cNvCxnSpPr>
            <a:cxnSpLocks/>
          </p:cNvCxnSpPr>
          <p:nvPr/>
        </p:nvCxnSpPr>
        <p:spPr>
          <a:xfrm>
            <a:off x="7878167" y="2441964"/>
            <a:ext cx="0" cy="21227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32BEF5E-72D8-4E0B-8E21-E474C0F76340}"/>
              </a:ext>
            </a:extLst>
          </p:cNvPr>
          <p:cNvCxnSpPr>
            <a:cxnSpLocks/>
          </p:cNvCxnSpPr>
          <p:nvPr/>
        </p:nvCxnSpPr>
        <p:spPr>
          <a:xfrm flipH="1">
            <a:off x="5204815" y="2441964"/>
            <a:ext cx="2673352" cy="12928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E221635-D398-42A7-B789-999EA3E2D37E}"/>
              </a:ext>
            </a:extLst>
          </p:cNvPr>
          <p:cNvCxnSpPr>
            <a:cxnSpLocks/>
          </p:cNvCxnSpPr>
          <p:nvPr/>
        </p:nvCxnSpPr>
        <p:spPr>
          <a:xfrm flipH="1">
            <a:off x="3282871" y="1001825"/>
            <a:ext cx="2858115" cy="13669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045BCFCE-1BAE-4FB4-B798-7DDCEF67C15B}"/>
              </a:ext>
            </a:extLst>
          </p:cNvPr>
          <p:cNvCxnSpPr>
            <a:cxnSpLocks/>
          </p:cNvCxnSpPr>
          <p:nvPr/>
        </p:nvCxnSpPr>
        <p:spPr>
          <a:xfrm>
            <a:off x="6075672" y="3051765"/>
            <a:ext cx="1825042" cy="1476853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5FC34EE-1E39-4758-863B-E9A88E5383A5}"/>
              </a:ext>
            </a:extLst>
          </p:cNvPr>
          <p:cNvCxnSpPr>
            <a:cxnSpLocks/>
          </p:cNvCxnSpPr>
          <p:nvPr/>
        </p:nvCxnSpPr>
        <p:spPr>
          <a:xfrm flipH="1">
            <a:off x="3349777" y="3051765"/>
            <a:ext cx="2703349" cy="1262368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344F979-D2DC-4AAE-A478-30F3A9330F14}"/>
              </a:ext>
            </a:extLst>
          </p:cNvPr>
          <p:cNvCxnSpPr>
            <a:cxnSpLocks/>
          </p:cNvCxnSpPr>
          <p:nvPr/>
        </p:nvCxnSpPr>
        <p:spPr>
          <a:xfrm flipH="1">
            <a:off x="6075672" y="1003977"/>
            <a:ext cx="1150" cy="20477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橢圓 66">
            <a:extLst>
              <a:ext uri="{FF2B5EF4-FFF2-40B4-BE49-F238E27FC236}">
                <a16:creationId xmlns:a16="http://schemas.microsoft.com/office/drawing/2014/main" id="{E9EE097B-2E69-4E35-8118-3E50FF3B71F7}"/>
              </a:ext>
            </a:extLst>
          </p:cNvPr>
          <p:cNvSpPr/>
          <p:nvPr/>
        </p:nvSpPr>
        <p:spPr>
          <a:xfrm>
            <a:off x="5996497" y="942617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ED08D8C7-C7CA-4C10-AA60-EBB650B06414}"/>
              </a:ext>
            </a:extLst>
          </p:cNvPr>
          <p:cNvSpPr/>
          <p:nvPr/>
        </p:nvSpPr>
        <p:spPr>
          <a:xfrm>
            <a:off x="3252916" y="2270326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961B7407-F4AE-4569-91AA-513E00E8B156}"/>
              </a:ext>
            </a:extLst>
          </p:cNvPr>
          <p:cNvSpPr/>
          <p:nvPr/>
        </p:nvSpPr>
        <p:spPr>
          <a:xfrm>
            <a:off x="5140138" y="3604830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F01D7E1-1077-4406-8E4D-8BFA784040C6}"/>
              </a:ext>
            </a:extLst>
          </p:cNvPr>
          <p:cNvSpPr/>
          <p:nvPr/>
        </p:nvSpPr>
        <p:spPr>
          <a:xfrm>
            <a:off x="7758352" y="2359296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2E26B2E6-44D6-447F-8871-4DA2B02C6A53}"/>
              </a:ext>
            </a:extLst>
          </p:cNvPr>
          <p:cNvSpPr/>
          <p:nvPr/>
        </p:nvSpPr>
        <p:spPr>
          <a:xfrm>
            <a:off x="3240009" y="4216161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5B0F4A3-AA2F-4A1E-86AF-A8734B5ECFD4}"/>
              </a:ext>
            </a:extLst>
          </p:cNvPr>
          <p:cNvSpPr/>
          <p:nvPr/>
        </p:nvSpPr>
        <p:spPr>
          <a:xfrm>
            <a:off x="5140138" y="5633549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C51F240F-2DEE-496C-B33F-8A30AF601F32}"/>
              </a:ext>
            </a:extLst>
          </p:cNvPr>
          <p:cNvSpPr/>
          <p:nvPr/>
        </p:nvSpPr>
        <p:spPr>
          <a:xfrm>
            <a:off x="5977177" y="2953793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4AA121C0-C2D2-4C0C-92B0-F23AC1255906}"/>
              </a:ext>
            </a:extLst>
          </p:cNvPr>
          <p:cNvSpPr/>
          <p:nvPr/>
        </p:nvSpPr>
        <p:spPr>
          <a:xfrm>
            <a:off x="7804548" y="4430647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1C723BD3-F741-4A09-AA32-A2E80D5A8585}"/>
              </a:ext>
            </a:extLst>
          </p:cNvPr>
          <p:cNvSpPr/>
          <p:nvPr/>
        </p:nvSpPr>
        <p:spPr>
          <a:xfrm>
            <a:off x="832857" y="2900778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038E3AC9-57B0-4BA2-9C56-62A08C008648}"/>
              </a:ext>
            </a:extLst>
          </p:cNvPr>
          <p:cNvCxnSpPr>
            <a:cxnSpLocks/>
          </p:cNvCxnSpPr>
          <p:nvPr/>
        </p:nvCxnSpPr>
        <p:spPr>
          <a:xfrm flipH="1">
            <a:off x="773832" y="2591702"/>
            <a:ext cx="29249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圖片 82">
            <a:extLst>
              <a:ext uri="{FF2B5EF4-FFF2-40B4-BE49-F238E27FC236}">
                <a16:creationId xmlns:a16="http://schemas.microsoft.com/office/drawing/2014/main" id="{BC4FA83D-E185-4FFD-82D9-30A4650F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86" y="3677753"/>
            <a:ext cx="853005" cy="1076815"/>
          </a:xfrm>
          <a:prstGeom prst="rect">
            <a:avLst/>
          </a:prstGeom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25BF6E1F-40D7-4236-B1C1-A37EE7636FE5}"/>
              </a:ext>
            </a:extLst>
          </p:cNvPr>
          <p:cNvSpPr txBox="1"/>
          <p:nvPr/>
        </p:nvSpPr>
        <p:spPr>
          <a:xfrm>
            <a:off x="6988193" y="5829492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 x 1m x 1m frame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4DCD8230-CA97-42B9-82E0-3A0005006873}"/>
              </a:ext>
            </a:extLst>
          </p:cNvPr>
          <p:cNvSpPr txBox="1"/>
          <p:nvPr/>
        </p:nvSpPr>
        <p:spPr>
          <a:xfrm>
            <a:off x="1106872" y="23646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角鐵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CB750D3E-D354-48DB-ACB3-E5EBE54CC6D9}"/>
              </a:ext>
            </a:extLst>
          </p:cNvPr>
          <p:cNvSpPr txBox="1"/>
          <p:nvPr/>
        </p:nvSpPr>
        <p:spPr>
          <a:xfrm>
            <a:off x="1153779" y="276791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zh-TW" altLang="en-US" sz="2800">
                <a:cs typeface="Times New Roman" panose="02020603050405020304" pitchFamily="18" charset="0"/>
              </a:rPr>
              <a:t>麥克風支架</a:t>
            </a:r>
            <a:endParaRPr lang="en-US" altLang="zh-TW" sz="280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2024/5/22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72EF38-3D07-4FF9-A135-AF635EE8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475" y="957868"/>
            <a:ext cx="5898048" cy="53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2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zh-TW" altLang="en-US" sz="2800">
                <a:cs typeface="Times New Roman" panose="02020603050405020304" pitchFamily="18" charset="0"/>
              </a:rPr>
              <a:t>麥克風固定件</a:t>
            </a:r>
            <a:endParaRPr lang="en-US" altLang="zh-TW" sz="2800">
              <a:cs typeface="Times New Roman" panose="02020603050405020304" pitchFamily="18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2024/5/22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637847C-B8F9-42B7-9584-604F81FE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03" y="1037048"/>
            <a:ext cx="6792273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5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zh-TW" altLang="en-US" sz="2800">
                <a:cs typeface="Times New Roman" panose="02020603050405020304" pitchFamily="18" charset="0"/>
              </a:rPr>
              <a:t>麥克風固定件</a:t>
            </a:r>
            <a:endParaRPr lang="en-US" altLang="zh-TW" sz="2800">
              <a:cs typeface="Times New Roman" panose="02020603050405020304" pitchFamily="18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2024/5/22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492E049-8282-4B30-BB0C-49134825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45" y="743461"/>
            <a:ext cx="6344165" cy="626430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9DE0E3-A1CB-4093-AB4B-A1B5AF193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342308">
            <a:off x="1435263" y="393340"/>
            <a:ext cx="6738011" cy="605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02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97" y="2034999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5C6C27E-CC49-43F7-ADC8-CBFEC8CA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37" y="136612"/>
            <a:ext cx="5103585" cy="68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247606</TotalTime>
  <Words>152</Words>
  <Application>Microsoft Office PowerPoint</Application>
  <PresentationFormat>自訂</PresentationFormat>
  <Paragraphs>38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05. 22</vt:lpstr>
      <vt:lpstr>Outline</vt:lpstr>
      <vt:lpstr>麥克風支架</vt:lpstr>
      <vt:lpstr>麥克風支架</vt:lpstr>
      <vt:lpstr>麥克風固定件</vt:lpstr>
      <vt:lpstr>麥克風固定件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2788</cp:revision>
  <dcterms:created xsi:type="dcterms:W3CDTF">2012-11-25T05:37:01Z</dcterms:created>
  <dcterms:modified xsi:type="dcterms:W3CDTF">2024-05-22T06:34:41Z</dcterms:modified>
</cp:coreProperties>
</file>